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1" r:id="rId5"/>
    <p:sldId id="256" r:id="rId6"/>
    <p:sldId id="26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34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7CB2C3-37B5-4BD6-986D-8040C072327A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53ADB-DCF5-4083-B0C6-071B2F503C3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37264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rx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53ADB-DCF5-4083-B0C6-071B2F503C37}" type="slidenum">
              <a:rPr lang="fr-CA" smtClean="0"/>
              <a:t>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63054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tx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53ADB-DCF5-4083-B0C6-071B2F503C37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43937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raytracing</a:t>
            </a:r>
            <a:endParaRPr lang="fr-CA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53ADB-DCF5-4083-B0C6-071B2F503C37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24550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E10C5-4097-F1C4-2673-58D93BC48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BB36D4-3835-29CF-E4E2-B0EBE6E58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fr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1C8F8D-4337-1598-9BF9-F0B1F705A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AE6265-E886-35D8-7B70-CCF6DDBBE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FAEFF9-BD9F-77C5-5A30-01EE4FBC1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1527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7FF638-AD3F-719C-8AE7-2B0433951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DCD1216-97F2-C80E-4D47-53E8BC68F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048D76-A074-CBE9-CCDA-519764339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9E9047-6993-1FD6-1008-84AE5BDB5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927207-18BD-CE50-C1D3-2D5F1A490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93806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CA6536E-1618-C1AA-2909-8EC3996951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6631AD3-3873-41CE-B219-AA948F1F24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06A207-2495-8B84-E55B-AB393CB02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D275A4-BD22-6EA6-20B9-4452A19C7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121D59-7BB4-728F-7F49-40066DB7F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96368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461780-568F-2D35-DCDF-B2A8FF4DE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55CA2A-23B5-0FD3-5784-A25761F36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3B88B2-60FB-21E6-0FC1-A50ADCF3D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F06BE7-88B7-E614-FD0E-CB53D7102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FCCA2F-776F-6920-0D93-E62FF1EC8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05855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4A9675-E189-9CFB-4B96-D265B8683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156FD7E-3D6C-5F3F-640C-530DDDE0D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3A1A68-9FDB-23CB-5412-61A56962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579605-0D50-C024-99AD-F7153211B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92A931-BBF4-3EDE-C630-FFC86DDB0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29322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964856-D4AE-E443-669B-E7E19A5C7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24BF91-1536-F6FB-9083-42D493F88A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1F1AB7-8C1F-545B-0CAE-F19CE68EA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C9D988-013C-4249-378E-AE4FB1A8D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8860FB-8FA7-35EB-9B59-2149D5DCB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86F2B8-93FD-CCB6-DBAE-5471FD9EF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42241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232955-4E9A-A022-B795-CAE0D306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29CA6E-3EC4-BBAA-68D0-B44EEEFCFE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778A78-DEAB-E479-9FA3-962869FA3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C8330DE-4E30-4B24-923F-CDF1AFB035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D944493-710D-2D8B-C374-D76D564A12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F67BFC5-5FEB-6415-60B1-E39346B8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1ADAFC7-D7E0-458F-9E2C-B18F023D0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C7EA2A3-39A3-6A55-84E9-251D11EC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8898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69595E-3934-7354-A578-8FA30C97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DE9543-2077-6B88-06AD-2023620DD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7A89FB-0315-A142-0303-EC594EFFA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9876005-5BFD-8E52-19B4-598F9A8FB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34015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BD000E8-DB27-7112-48CB-1A9DBFA67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6A98B3B-155C-6191-F4F4-0042D6644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DD1D22-EE0B-EF66-42BF-EF7ABF632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48142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7AA43C-3FF0-33F9-8EA8-031306327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B64C3B-7922-721B-93C3-CEC2294C4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D05F63C-9931-1330-72E8-E32A603C1D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045C48-2A8A-7E7A-5EB6-FD279128F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BAC0EF-B1B2-5792-9DCE-A9AF4D072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BE5F71-F6B2-A6FF-6902-95C9ECDE2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632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9C1F3D-1B39-D041-A531-3927CF725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7F7D51F-1A58-52DB-8C91-7CDE77D1E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F174C6-C240-49C4-019F-BFD7675F9F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E57173-EA5E-B2C2-D73F-7C5755FB0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B43C99-0B25-B085-CC03-CF2520776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C1FCC4-9ABA-7406-9D6B-153E95039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9151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FD4DA7D-3E5A-014D-4D6C-0BE16D2D7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fr-CA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E70281-A8CB-ECB8-5AE0-234756F25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fr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479ABE-9D38-6427-11BE-D9877629A6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0D0D9-284D-414C-A308-03C9872EF452}" type="datetimeFigureOut">
              <a:rPr lang="fr-CA" smtClean="0"/>
              <a:t>2022-09-19</a:t>
            </a:fld>
            <a:endParaRPr lang="fr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810B14-F29A-D81A-0323-A8FF35E839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B06800-032E-0215-3FCA-865EB4C489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3422F0-98AB-4074-92B3-3F60416B9AD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62293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A80D6A9-A565-3A48-177E-D00E84D7E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72" y="571479"/>
            <a:ext cx="7620056" cy="571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552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D3E99A4-FD93-0709-CAC4-1C321B331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72" y="571479"/>
            <a:ext cx="7620056" cy="571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68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D58D1C2-9DE0-CB5B-458D-4448E485B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72" y="571479"/>
            <a:ext cx="7620056" cy="571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983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6371988-EF03-D6A9-C8B0-B546B660B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72" y="571479"/>
            <a:ext cx="7620056" cy="571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36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816E400-C0A1-6774-2D86-7854F2E974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3024"/>
            <a:ext cx="3955961" cy="296697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90C3261-1E8B-206B-4100-0DBD98E50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3428999"/>
            <a:ext cx="3955961" cy="296697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4245ABB-1AE9-FC16-9FD0-87891AAC20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422" y="96592"/>
            <a:ext cx="3955961" cy="296697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46274E6-8578-B2D2-A8D7-210DFAFF11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423" y="3429000"/>
            <a:ext cx="3955961" cy="296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408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F787D9F-4C90-497E-D6AF-6AE761B83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72" y="571479"/>
            <a:ext cx="7620056" cy="571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83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6</Words>
  <Application>Microsoft Office PowerPoint</Application>
  <PresentationFormat>宽屏</PresentationFormat>
  <Paragraphs>6</Paragraphs>
  <Slides>6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 yukun</dc:creator>
  <cp:lastModifiedBy>liu yukun</cp:lastModifiedBy>
  <cp:revision>9</cp:revision>
  <dcterms:created xsi:type="dcterms:W3CDTF">2022-09-15T09:10:05Z</dcterms:created>
  <dcterms:modified xsi:type="dcterms:W3CDTF">2022-09-19T12:14:47Z</dcterms:modified>
</cp:coreProperties>
</file>

<file path=docProps/thumbnail.jpeg>
</file>